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taff\Desktop\college_logo.png"/>
          <p:cNvPicPr>
            <a:picLocks noChangeAspect="1" noChangeArrowheads="1"/>
          </p:cNvPicPr>
          <p:nvPr/>
        </p:nvPicPr>
        <p:blipFill>
          <a:blip r:embed="rId2" cstate="print"/>
          <a:srcRect r="82896"/>
          <a:stretch>
            <a:fillRect/>
          </a:stretch>
        </p:blipFill>
        <p:spPr bwMode="auto">
          <a:xfrm>
            <a:off x="3429000" y="381000"/>
            <a:ext cx="1676400" cy="15474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2057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VIDHYADEEP INSTITUTE OF MANAGEMENT AND TECHNOLOGY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267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Prepared By: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130940119091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130940119092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130940119093</a:t>
            </a:r>
          </a:p>
          <a:p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Guided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Jitendra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Rasadiya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3285" y="0"/>
            <a:ext cx="914728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0175" y="0"/>
            <a:ext cx="8942388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89000" y="857250"/>
            <a:ext cx="7754938" cy="5857875"/>
          </a:xfr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vimat</cp:lastModifiedBy>
  <cp:revision>6</cp:revision>
  <dcterms:created xsi:type="dcterms:W3CDTF">2006-08-16T00:00:00Z</dcterms:created>
  <dcterms:modified xsi:type="dcterms:W3CDTF">2013-12-17T07:01:09Z</dcterms:modified>
</cp:coreProperties>
</file>